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2" r:id="rId4"/>
    <p:sldId id="263" r:id="rId5"/>
    <p:sldId id="264" r:id="rId6"/>
    <p:sldId id="261" r:id="rId7"/>
    <p:sldId id="257" r:id="rId8"/>
    <p:sldId id="258" r:id="rId9"/>
    <p:sldId id="265" r:id="rId10"/>
    <p:sldId id="266" r:id="rId11"/>
    <p:sldId id="267" r:id="rId12"/>
    <p:sldId id="268" r:id="rId13"/>
    <p:sldId id="269" r:id="rId14"/>
    <p:sldId id="2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CA821A-9F2E-45F3-8E27-B6635FAC59C3}"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9C16C-971D-436C-AAC8-7292408921E1}" type="slidenum">
              <a:rPr lang="en-US" smtClean="0"/>
              <a:t>‹#›</a:t>
            </a:fld>
            <a:endParaRPr lang="en-US"/>
          </a:p>
        </p:txBody>
      </p:sp>
    </p:spTree>
    <p:extLst>
      <p:ext uri="{BB962C8B-B14F-4D97-AF65-F5344CB8AC3E}">
        <p14:creationId xmlns:p14="http://schemas.microsoft.com/office/powerpoint/2010/main" val="400223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CA821A-9F2E-45F3-8E27-B6635FAC59C3}"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9C16C-971D-436C-AAC8-7292408921E1}" type="slidenum">
              <a:rPr lang="en-US" smtClean="0"/>
              <a:t>‹#›</a:t>
            </a:fld>
            <a:endParaRPr lang="en-US"/>
          </a:p>
        </p:txBody>
      </p:sp>
    </p:spTree>
    <p:extLst>
      <p:ext uri="{BB962C8B-B14F-4D97-AF65-F5344CB8AC3E}">
        <p14:creationId xmlns:p14="http://schemas.microsoft.com/office/powerpoint/2010/main" val="112852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CA821A-9F2E-45F3-8E27-B6635FAC59C3}"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9C16C-971D-436C-AAC8-7292408921E1}" type="slidenum">
              <a:rPr lang="en-US" smtClean="0"/>
              <a:t>‹#›</a:t>
            </a:fld>
            <a:endParaRPr lang="en-US"/>
          </a:p>
        </p:txBody>
      </p:sp>
    </p:spTree>
    <p:extLst>
      <p:ext uri="{BB962C8B-B14F-4D97-AF65-F5344CB8AC3E}">
        <p14:creationId xmlns:p14="http://schemas.microsoft.com/office/powerpoint/2010/main" val="1062474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CA821A-9F2E-45F3-8E27-B6635FAC59C3}"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9C16C-971D-436C-AAC8-7292408921E1}" type="slidenum">
              <a:rPr lang="en-US" smtClean="0"/>
              <a:t>‹#›</a:t>
            </a:fld>
            <a:endParaRPr lang="en-US"/>
          </a:p>
        </p:txBody>
      </p:sp>
    </p:spTree>
    <p:extLst>
      <p:ext uri="{BB962C8B-B14F-4D97-AF65-F5344CB8AC3E}">
        <p14:creationId xmlns:p14="http://schemas.microsoft.com/office/powerpoint/2010/main" val="323135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CA821A-9F2E-45F3-8E27-B6635FAC59C3}"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9C16C-971D-436C-AAC8-7292408921E1}" type="slidenum">
              <a:rPr lang="en-US" smtClean="0"/>
              <a:t>‹#›</a:t>
            </a:fld>
            <a:endParaRPr lang="en-US"/>
          </a:p>
        </p:txBody>
      </p:sp>
    </p:spTree>
    <p:extLst>
      <p:ext uri="{BB962C8B-B14F-4D97-AF65-F5344CB8AC3E}">
        <p14:creationId xmlns:p14="http://schemas.microsoft.com/office/powerpoint/2010/main" val="2091580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CA821A-9F2E-45F3-8E27-B6635FAC59C3}"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9C16C-971D-436C-AAC8-7292408921E1}" type="slidenum">
              <a:rPr lang="en-US" smtClean="0"/>
              <a:t>‹#›</a:t>
            </a:fld>
            <a:endParaRPr lang="en-US"/>
          </a:p>
        </p:txBody>
      </p:sp>
    </p:spTree>
    <p:extLst>
      <p:ext uri="{BB962C8B-B14F-4D97-AF65-F5344CB8AC3E}">
        <p14:creationId xmlns:p14="http://schemas.microsoft.com/office/powerpoint/2010/main" val="1624827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CA821A-9F2E-45F3-8E27-B6635FAC59C3}"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59C16C-971D-436C-AAC8-7292408921E1}" type="slidenum">
              <a:rPr lang="en-US" smtClean="0"/>
              <a:t>‹#›</a:t>
            </a:fld>
            <a:endParaRPr lang="en-US"/>
          </a:p>
        </p:txBody>
      </p:sp>
    </p:spTree>
    <p:extLst>
      <p:ext uri="{BB962C8B-B14F-4D97-AF65-F5344CB8AC3E}">
        <p14:creationId xmlns:p14="http://schemas.microsoft.com/office/powerpoint/2010/main" val="1708655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CA821A-9F2E-45F3-8E27-B6635FAC59C3}"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59C16C-971D-436C-AAC8-7292408921E1}" type="slidenum">
              <a:rPr lang="en-US" smtClean="0"/>
              <a:t>‹#›</a:t>
            </a:fld>
            <a:endParaRPr lang="en-US"/>
          </a:p>
        </p:txBody>
      </p:sp>
    </p:spTree>
    <p:extLst>
      <p:ext uri="{BB962C8B-B14F-4D97-AF65-F5344CB8AC3E}">
        <p14:creationId xmlns:p14="http://schemas.microsoft.com/office/powerpoint/2010/main" val="4022327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CA821A-9F2E-45F3-8E27-B6635FAC59C3}"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59C16C-971D-436C-AAC8-7292408921E1}" type="slidenum">
              <a:rPr lang="en-US" smtClean="0"/>
              <a:t>‹#›</a:t>
            </a:fld>
            <a:endParaRPr lang="en-US"/>
          </a:p>
        </p:txBody>
      </p:sp>
    </p:spTree>
    <p:extLst>
      <p:ext uri="{BB962C8B-B14F-4D97-AF65-F5344CB8AC3E}">
        <p14:creationId xmlns:p14="http://schemas.microsoft.com/office/powerpoint/2010/main" val="814550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CA821A-9F2E-45F3-8E27-B6635FAC59C3}"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9C16C-971D-436C-AAC8-7292408921E1}" type="slidenum">
              <a:rPr lang="en-US" smtClean="0"/>
              <a:t>‹#›</a:t>
            </a:fld>
            <a:endParaRPr lang="en-US"/>
          </a:p>
        </p:txBody>
      </p:sp>
    </p:spTree>
    <p:extLst>
      <p:ext uri="{BB962C8B-B14F-4D97-AF65-F5344CB8AC3E}">
        <p14:creationId xmlns:p14="http://schemas.microsoft.com/office/powerpoint/2010/main" val="78837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CA821A-9F2E-45F3-8E27-B6635FAC59C3}"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9C16C-971D-436C-AAC8-7292408921E1}" type="slidenum">
              <a:rPr lang="en-US" smtClean="0"/>
              <a:t>‹#›</a:t>
            </a:fld>
            <a:endParaRPr lang="en-US"/>
          </a:p>
        </p:txBody>
      </p:sp>
    </p:spTree>
    <p:extLst>
      <p:ext uri="{BB962C8B-B14F-4D97-AF65-F5344CB8AC3E}">
        <p14:creationId xmlns:p14="http://schemas.microsoft.com/office/powerpoint/2010/main" val="109079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CA821A-9F2E-45F3-8E27-B6635FAC59C3}"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9C16C-971D-436C-AAC8-7292408921E1}" type="slidenum">
              <a:rPr lang="en-US" smtClean="0"/>
              <a:t>‹#›</a:t>
            </a:fld>
            <a:endParaRPr lang="en-US"/>
          </a:p>
        </p:txBody>
      </p:sp>
    </p:spTree>
    <p:extLst>
      <p:ext uri="{BB962C8B-B14F-4D97-AF65-F5344CB8AC3E}">
        <p14:creationId xmlns:p14="http://schemas.microsoft.com/office/powerpoint/2010/main" val="3683849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Title 1"/>
          <p:cNvSpPr>
            <a:spLocks noGrp="1"/>
          </p:cNvSpPr>
          <p:nvPr>
            <p:ph type="ctrTitle"/>
          </p:nvPr>
        </p:nvSpPr>
        <p:spPr>
          <a:xfrm>
            <a:off x="2356834" y="31728"/>
            <a:ext cx="7216462" cy="972824"/>
          </a:xfrm>
        </p:spPr>
        <p:txBody>
          <a:bodyPr>
            <a:normAutofit fontScale="90000"/>
          </a:bodyPr>
          <a:lstStyle/>
          <a:p>
            <a:r>
              <a:rPr lang="en-US" sz="6600" b="1" dirty="0" smtClean="0">
                <a:ln w="13462">
                  <a:solidFill>
                    <a:srgbClr val="00B0F0"/>
                  </a:solidFill>
                  <a:prstDash val="solid"/>
                </a:ln>
                <a:solidFill>
                  <a:schemeClr val="tx1">
                    <a:lumMod val="85000"/>
                    <a:lumOff val="15000"/>
                  </a:schemeClr>
                </a:solidFill>
                <a:effectLst>
                  <a:outerShdw dist="38100" dir="2700000" algn="bl" rotWithShape="0">
                    <a:schemeClr val="accent5"/>
                  </a:outerShdw>
                </a:effectLst>
              </a:rPr>
              <a:t>God’s Protection</a:t>
            </a:r>
            <a:endParaRPr lang="en-US" sz="6600" b="1" dirty="0">
              <a:ln w="13462">
                <a:solidFill>
                  <a:srgbClr val="00B0F0"/>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TextBox 4"/>
          <p:cNvSpPr txBox="1"/>
          <p:nvPr/>
        </p:nvSpPr>
        <p:spPr>
          <a:xfrm>
            <a:off x="579549" y="837127"/>
            <a:ext cx="10393251" cy="5909310"/>
          </a:xfrm>
          <a:prstGeom prst="rect">
            <a:avLst/>
          </a:prstGeom>
          <a:noFill/>
        </p:spPr>
        <p:txBody>
          <a:bodyPr wrap="square" rtlCol="0">
            <a:spAutoFit/>
          </a:bodyPr>
          <a:lstStyle/>
          <a:p>
            <a:r>
              <a:rPr lang="en-US" b="1" dirty="0"/>
              <a:t>Psalms 91:4-12 </a:t>
            </a:r>
            <a:endParaRPr lang="en-US" b="1" dirty="0" smtClean="0"/>
          </a:p>
          <a:p>
            <a:r>
              <a:rPr lang="en-US" b="1" dirty="0" smtClean="0"/>
              <a:t>91:4</a:t>
            </a:r>
            <a:r>
              <a:rPr lang="en-US" sz="2000" dirty="0" smtClean="0"/>
              <a:t> </a:t>
            </a:r>
            <a:r>
              <a:rPr lang="en-US" sz="2400" dirty="0"/>
              <a:t>He shall cover thee with his feathers, and under his wings shalt thou trust; his truth shall be thy shield and buckler.</a:t>
            </a:r>
            <a:br>
              <a:rPr lang="en-US" sz="2400" dirty="0"/>
            </a:br>
            <a:r>
              <a:rPr lang="en-US" b="1" dirty="0"/>
              <a:t>91:5</a:t>
            </a:r>
            <a:r>
              <a:rPr lang="en-US" sz="2400" dirty="0"/>
              <a:t> Thou shalt not be afraid for the terror by night; nor for the arrow that </a:t>
            </a:r>
            <a:r>
              <a:rPr lang="en-US" sz="2400" dirty="0" err="1"/>
              <a:t>flieth</a:t>
            </a:r>
            <a:r>
              <a:rPr lang="en-US" sz="2400" dirty="0"/>
              <a:t> by day</a:t>
            </a:r>
            <a:r>
              <a:rPr lang="en-US" sz="2400" dirty="0" smtClean="0"/>
              <a:t>;</a:t>
            </a:r>
            <a:endParaRPr lang="en-US" sz="2400" dirty="0"/>
          </a:p>
          <a:p>
            <a:r>
              <a:rPr lang="en-US" b="1" dirty="0"/>
              <a:t>91:6</a:t>
            </a:r>
            <a:r>
              <a:rPr lang="en-US" sz="2400" dirty="0"/>
              <a:t> Nor for the pestilence that </a:t>
            </a:r>
            <a:r>
              <a:rPr lang="en-US" sz="2400" dirty="0" err="1"/>
              <a:t>walketh</a:t>
            </a:r>
            <a:r>
              <a:rPr lang="en-US" sz="2400" dirty="0"/>
              <a:t> in darkness; nor for the destruction that </a:t>
            </a:r>
            <a:r>
              <a:rPr lang="en-US" sz="2400" dirty="0" err="1"/>
              <a:t>wasteth</a:t>
            </a:r>
            <a:r>
              <a:rPr lang="en-US" sz="2400" dirty="0"/>
              <a:t> at noonday</a:t>
            </a:r>
            <a:r>
              <a:rPr lang="en-US" sz="2400" dirty="0" smtClean="0"/>
              <a:t>.</a:t>
            </a:r>
            <a:endParaRPr lang="en-US" sz="2400" dirty="0"/>
          </a:p>
          <a:p>
            <a:r>
              <a:rPr lang="en-US" b="1" dirty="0"/>
              <a:t>91:7</a:t>
            </a:r>
            <a:r>
              <a:rPr lang="en-US" sz="2400" dirty="0"/>
              <a:t> A thousand shall fall at thy side, and ten thousand at thy right hand; but it shall not come nigh thee</a:t>
            </a:r>
            <a:r>
              <a:rPr lang="en-US" sz="2400" dirty="0" smtClean="0"/>
              <a:t>.</a:t>
            </a:r>
            <a:endParaRPr lang="en-US" sz="2400" dirty="0"/>
          </a:p>
          <a:p>
            <a:r>
              <a:rPr lang="en-US" b="1" dirty="0"/>
              <a:t>91:8</a:t>
            </a:r>
            <a:r>
              <a:rPr lang="en-US" sz="2400" dirty="0"/>
              <a:t> Only with thine eyes shalt thou behold and see the reward of the wicked</a:t>
            </a:r>
            <a:r>
              <a:rPr lang="en-US" sz="2400" dirty="0" smtClean="0"/>
              <a:t>.</a:t>
            </a:r>
            <a:endParaRPr lang="en-US" sz="2400" dirty="0"/>
          </a:p>
          <a:p>
            <a:r>
              <a:rPr lang="en-US" b="1" dirty="0"/>
              <a:t>91:9</a:t>
            </a:r>
            <a:r>
              <a:rPr lang="en-US" sz="2400" dirty="0"/>
              <a:t> Because thou hast made the Lord, which is my refuge, even the Most High, thy habitation</a:t>
            </a:r>
            <a:r>
              <a:rPr lang="en-US" sz="2400" dirty="0" smtClean="0"/>
              <a:t>;</a:t>
            </a:r>
            <a:endParaRPr lang="en-US" sz="2400" dirty="0"/>
          </a:p>
          <a:p>
            <a:r>
              <a:rPr lang="en-US" b="1" dirty="0"/>
              <a:t>91:10</a:t>
            </a:r>
            <a:r>
              <a:rPr lang="en-US" sz="2400" dirty="0"/>
              <a:t> There shall no evil befall thee, neither shall any plague come nigh thy dwelling</a:t>
            </a:r>
            <a:r>
              <a:rPr lang="en-US" sz="2400" dirty="0" smtClean="0"/>
              <a:t>.</a:t>
            </a:r>
            <a:endParaRPr lang="en-US" sz="2400" dirty="0"/>
          </a:p>
          <a:p>
            <a:r>
              <a:rPr lang="en-US" b="1" dirty="0"/>
              <a:t>91:11</a:t>
            </a:r>
            <a:r>
              <a:rPr lang="en-US" sz="2400" dirty="0"/>
              <a:t> For he shall give his angels charge over thee, to keep thee in all thy ways</a:t>
            </a:r>
            <a:r>
              <a:rPr lang="en-US" sz="2400" dirty="0" smtClean="0"/>
              <a:t>.</a:t>
            </a:r>
            <a:endParaRPr lang="en-US" sz="2400" dirty="0"/>
          </a:p>
          <a:p>
            <a:r>
              <a:rPr lang="en-US" b="1" dirty="0"/>
              <a:t>91:12</a:t>
            </a:r>
            <a:r>
              <a:rPr lang="en-US" dirty="0"/>
              <a:t> </a:t>
            </a:r>
            <a:r>
              <a:rPr lang="en-US" sz="2400" dirty="0"/>
              <a:t>They shall bear thee up in their hands, lest thou dash thy foot against a stone.</a:t>
            </a:r>
          </a:p>
        </p:txBody>
      </p:sp>
    </p:spTree>
    <p:extLst>
      <p:ext uri="{BB962C8B-B14F-4D97-AF65-F5344CB8AC3E}">
        <p14:creationId xmlns:p14="http://schemas.microsoft.com/office/powerpoint/2010/main" val="4265210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Spiritual Protection</a:t>
            </a:r>
            <a:endParaRPr lang="en-US" dirty="0"/>
          </a:p>
        </p:txBody>
      </p:sp>
      <p:sp>
        <p:nvSpPr>
          <p:cNvPr id="3" name="Content Placeholder 2"/>
          <p:cNvSpPr>
            <a:spLocks noGrp="1"/>
          </p:cNvSpPr>
          <p:nvPr>
            <p:ph idx="1"/>
          </p:nvPr>
        </p:nvSpPr>
        <p:spPr>
          <a:xfrm>
            <a:off x="838200" y="1326524"/>
            <a:ext cx="10515600" cy="4850439"/>
          </a:xfrm>
        </p:spPr>
        <p:txBody>
          <a:bodyPr>
            <a:normAutofit lnSpcReduction="10000"/>
          </a:bodyPr>
          <a:lstStyle/>
          <a:p>
            <a:pPr>
              <a:buFont typeface="Wingdings" panose="05000000000000000000" pitchFamily="2" charset="2"/>
              <a:buChar char="§"/>
            </a:pPr>
            <a:r>
              <a:rPr lang="en-US" sz="3600" b="1" dirty="0"/>
              <a:t>Cleansing </a:t>
            </a:r>
            <a:r>
              <a:rPr lang="en-US" sz="3600" b="1" dirty="0" smtClean="0"/>
              <a:t>Life</a:t>
            </a:r>
          </a:p>
          <a:p>
            <a:pPr>
              <a:buFont typeface="Wingdings" panose="05000000000000000000" pitchFamily="2" charset="2"/>
              <a:buChar char="§"/>
            </a:pPr>
            <a:endParaRPr lang="en-US" sz="3600" b="1" dirty="0" smtClean="0"/>
          </a:p>
          <a:p>
            <a:pPr marL="0" indent="0">
              <a:buNone/>
            </a:pPr>
            <a:r>
              <a:rPr lang="en-US" b="1" u="sng" dirty="0" smtClean="0"/>
              <a:t>Psalms 19:12</a:t>
            </a:r>
            <a:endParaRPr lang="en-US" b="1" u="sng" dirty="0"/>
          </a:p>
          <a:p>
            <a:pPr lvl="1"/>
            <a:r>
              <a:rPr lang="en-US" dirty="0" smtClean="0"/>
              <a:t>Who </a:t>
            </a:r>
            <a:r>
              <a:rPr lang="en-US" dirty="0"/>
              <a:t>can understand his errors? </a:t>
            </a:r>
            <a:r>
              <a:rPr lang="en-US" b="1" dirty="0"/>
              <a:t>cleanse</a:t>
            </a:r>
            <a:r>
              <a:rPr lang="en-US" dirty="0"/>
              <a:t> thou me from secret faults.</a:t>
            </a:r>
          </a:p>
          <a:p>
            <a:pPr marL="0" indent="0">
              <a:buNone/>
            </a:pPr>
            <a:endParaRPr lang="en-US" dirty="0"/>
          </a:p>
          <a:p>
            <a:pPr marL="0" indent="0">
              <a:buNone/>
            </a:pPr>
            <a:r>
              <a:rPr lang="en-US" b="1" u="sng" dirty="0"/>
              <a:t>1 John 1:7-9</a:t>
            </a:r>
            <a:endParaRPr lang="en-US" dirty="0"/>
          </a:p>
          <a:p>
            <a:pPr lvl="1"/>
            <a:r>
              <a:rPr lang="en-US" b="1" dirty="0"/>
              <a:t>7</a:t>
            </a:r>
            <a:r>
              <a:rPr lang="en-US" dirty="0"/>
              <a:t> But if we walk in the light, as he is in the light, we have fellowship one with another, and the blood of Jesus Christ his Son </a:t>
            </a:r>
            <a:r>
              <a:rPr lang="en-US" b="1" dirty="0" err="1"/>
              <a:t>cleanseth</a:t>
            </a:r>
            <a:r>
              <a:rPr lang="en-US" dirty="0"/>
              <a:t> us from all sin.</a:t>
            </a:r>
            <a:br>
              <a:rPr lang="en-US" dirty="0"/>
            </a:br>
            <a:r>
              <a:rPr lang="en-US" b="1" dirty="0"/>
              <a:t>8</a:t>
            </a:r>
            <a:r>
              <a:rPr lang="en-US" dirty="0"/>
              <a:t> If we say that we have no sin, we deceive ourselves, and the truth is not in us.</a:t>
            </a:r>
            <a:br>
              <a:rPr lang="en-US" dirty="0"/>
            </a:br>
            <a:r>
              <a:rPr lang="en-US" b="1" dirty="0"/>
              <a:t>9</a:t>
            </a:r>
            <a:r>
              <a:rPr lang="en-US" dirty="0"/>
              <a:t> If we confess our sins, he is faithful and just to forgive us our sins, and to </a:t>
            </a:r>
            <a:r>
              <a:rPr lang="en-US" b="1" dirty="0"/>
              <a:t>cleanse</a:t>
            </a:r>
            <a:r>
              <a:rPr lang="en-US" dirty="0"/>
              <a:t> us from all unrighteousness.</a:t>
            </a:r>
          </a:p>
          <a:p>
            <a:endParaRPr lang="en-US" dirty="0"/>
          </a:p>
        </p:txBody>
      </p:sp>
    </p:spTree>
    <p:extLst>
      <p:ext uri="{BB962C8B-B14F-4D97-AF65-F5344CB8AC3E}">
        <p14:creationId xmlns:p14="http://schemas.microsoft.com/office/powerpoint/2010/main" val="2508695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Spiritual Protection</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3600" b="1" dirty="0" smtClean="0"/>
              <a:t>Reading/Studying</a:t>
            </a:r>
          </a:p>
          <a:p>
            <a:pPr marL="0" indent="0">
              <a:buNone/>
            </a:pPr>
            <a:endParaRPr lang="en-US" sz="3600" dirty="0"/>
          </a:p>
          <a:p>
            <a:r>
              <a:rPr lang="en-US" b="1" dirty="0"/>
              <a:t>Reading</a:t>
            </a:r>
            <a:r>
              <a:rPr lang="en-US" dirty="0"/>
              <a:t> involves going through a particular topic to gather information from it. </a:t>
            </a:r>
            <a:endParaRPr lang="en-US" dirty="0" smtClean="0"/>
          </a:p>
          <a:p>
            <a:r>
              <a:rPr lang="en-US" b="1" dirty="0" smtClean="0"/>
              <a:t>Studying</a:t>
            </a:r>
            <a:r>
              <a:rPr lang="en-US" dirty="0"/>
              <a:t> requires more devotion, time and energy when compared to </a:t>
            </a:r>
            <a:r>
              <a:rPr lang="en-US" b="1" dirty="0"/>
              <a:t>reading</a:t>
            </a:r>
            <a:r>
              <a:rPr lang="en-US" dirty="0"/>
              <a:t>. </a:t>
            </a:r>
            <a:endParaRPr lang="en-US" dirty="0" smtClean="0"/>
          </a:p>
          <a:p>
            <a:r>
              <a:rPr lang="en-US" b="1" dirty="0" smtClean="0"/>
              <a:t>Studying</a:t>
            </a:r>
            <a:r>
              <a:rPr lang="en-US" dirty="0"/>
              <a:t> involves researching and learning while </a:t>
            </a:r>
            <a:r>
              <a:rPr lang="en-US" b="1" dirty="0"/>
              <a:t>reading</a:t>
            </a:r>
            <a:r>
              <a:rPr lang="en-US" dirty="0"/>
              <a:t> involves perusing through texts to understand concepts.</a:t>
            </a:r>
          </a:p>
          <a:p>
            <a:pPr marL="0" indent="0">
              <a:buNone/>
            </a:pPr>
            <a:endParaRPr lang="en-US" dirty="0"/>
          </a:p>
        </p:txBody>
      </p:sp>
    </p:spTree>
    <p:extLst>
      <p:ext uri="{BB962C8B-B14F-4D97-AF65-F5344CB8AC3E}">
        <p14:creationId xmlns:p14="http://schemas.microsoft.com/office/powerpoint/2010/main" val="566544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Spiritual Protection</a:t>
            </a:r>
          </a:p>
        </p:txBody>
      </p:sp>
      <p:sp>
        <p:nvSpPr>
          <p:cNvPr id="3" name="Content Placeholder 2"/>
          <p:cNvSpPr>
            <a:spLocks noGrp="1"/>
          </p:cNvSpPr>
          <p:nvPr>
            <p:ph idx="1"/>
          </p:nvPr>
        </p:nvSpPr>
        <p:spPr>
          <a:xfrm>
            <a:off x="838200" y="1378039"/>
            <a:ext cx="10515600" cy="5344733"/>
          </a:xfrm>
        </p:spPr>
        <p:txBody>
          <a:bodyPr>
            <a:normAutofit fontScale="92500" lnSpcReduction="10000"/>
          </a:bodyPr>
          <a:lstStyle/>
          <a:p>
            <a:r>
              <a:rPr lang="en-US" sz="3900" b="1" dirty="0"/>
              <a:t>Total and Complete </a:t>
            </a:r>
            <a:r>
              <a:rPr lang="en-US" sz="3900" b="1" dirty="0" smtClean="0"/>
              <a:t>Submission</a:t>
            </a:r>
          </a:p>
          <a:p>
            <a:endParaRPr lang="en-US" sz="3900" b="1" dirty="0" smtClean="0"/>
          </a:p>
          <a:p>
            <a:pPr marL="0" indent="0">
              <a:buNone/>
            </a:pPr>
            <a:r>
              <a:rPr lang="en-US" sz="3000" b="1" u="sng" dirty="0"/>
              <a:t>James 4:7-8</a:t>
            </a:r>
            <a:endParaRPr lang="en-US" sz="3000" u="sng" dirty="0"/>
          </a:p>
          <a:p>
            <a:pPr lvl="1"/>
            <a:r>
              <a:rPr lang="en-US" b="1" dirty="0"/>
              <a:t>7</a:t>
            </a:r>
            <a:r>
              <a:rPr lang="en-US" dirty="0"/>
              <a:t> Submit yourselves therefore to God. Resist the devil, and he will flee from you.</a:t>
            </a:r>
            <a:br>
              <a:rPr lang="en-US" dirty="0"/>
            </a:br>
            <a:r>
              <a:rPr lang="en-US" b="1" dirty="0"/>
              <a:t>8</a:t>
            </a:r>
            <a:r>
              <a:rPr lang="en-US" dirty="0"/>
              <a:t> Draw nigh to God, and he will draw nigh to you. Cleanse your hands, ye sinners; and purify your hearts, ye double-minded.</a:t>
            </a:r>
          </a:p>
          <a:p>
            <a:pPr marL="0" indent="0">
              <a:buNone/>
            </a:pPr>
            <a:endParaRPr lang="en-US" dirty="0"/>
          </a:p>
          <a:p>
            <a:pPr marL="0" indent="0">
              <a:buNone/>
            </a:pPr>
            <a:r>
              <a:rPr lang="en-US" sz="3000" b="1" u="sng" dirty="0"/>
              <a:t>Mosiah 1:119-120</a:t>
            </a:r>
            <a:endParaRPr lang="en-US" sz="3000" u="sng" dirty="0"/>
          </a:p>
          <a:p>
            <a:pPr lvl="1"/>
            <a:r>
              <a:rPr lang="en-US" b="1" dirty="0"/>
              <a:t>119</a:t>
            </a:r>
            <a:r>
              <a:rPr lang="en-US" dirty="0"/>
              <a:t> For the natural man is an enemy to God, and has been, from the fall of Adam, and will be, for ever and ever;</a:t>
            </a:r>
            <a:br>
              <a:rPr lang="en-US" dirty="0"/>
            </a:br>
            <a:r>
              <a:rPr lang="en-US" b="1" dirty="0"/>
              <a:t>120</a:t>
            </a:r>
            <a:r>
              <a:rPr lang="en-US" dirty="0"/>
              <a:t> But if he yields to the </a:t>
            </a:r>
            <a:r>
              <a:rPr lang="en-US" dirty="0" err="1"/>
              <a:t>enticings</a:t>
            </a:r>
            <a:r>
              <a:rPr lang="en-US" dirty="0"/>
              <a:t> of the Holy Spirit, and </a:t>
            </a:r>
            <a:r>
              <a:rPr lang="en-US" dirty="0" err="1"/>
              <a:t>putteth</a:t>
            </a:r>
            <a:r>
              <a:rPr lang="en-US" dirty="0"/>
              <a:t> off the natural man, and </a:t>
            </a:r>
            <a:r>
              <a:rPr lang="en-US" dirty="0" err="1"/>
              <a:t>becometh</a:t>
            </a:r>
            <a:r>
              <a:rPr lang="en-US" dirty="0"/>
              <a:t> a saint, through the atonement of Christ, the Lord, and </a:t>
            </a:r>
            <a:r>
              <a:rPr lang="en-US" dirty="0" err="1"/>
              <a:t>becometh</a:t>
            </a:r>
            <a:r>
              <a:rPr lang="en-US" dirty="0"/>
              <a:t> as a child, submissive, meek, humble, patient, full of love, willing to submit to all things which the Lord </a:t>
            </a:r>
            <a:r>
              <a:rPr lang="en-US" dirty="0" err="1"/>
              <a:t>seeth</a:t>
            </a:r>
            <a:r>
              <a:rPr lang="en-US" dirty="0"/>
              <a:t> fit to inflict upon him, even as a child doth submit to his father.</a:t>
            </a:r>
          </a:p>
          <a:p>
            <a:endParaRPr lang="en-US" dirty="0"/>
          </a:p>
          <a:p>
            <a:endParaRPr lang="en-US" dirty="0"/>
          </a:p>
        </p:txBody>
      </p:sp>
    </p:spTree>
    <p:extLst>
      <p:ext uri="{BB962C8B-B14F-4D97-AF65-F5344CB8AC3E}">
        <p14:creationId xmlns:p14="http://schemas.microsoft.com/office/powerpoint/2010/main" val="1652197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622703"/>
            <a:ext cx="10515600" cy="4747788"/>
          </a:xfrm>
          <a:effectLst>
            <a:outerShdw blurRad="50800" dist="38100" dir="16200000" rotWithShape="0">
              <a:prstClr val="black">
                <a:alpha val="40000"/>
              </a:prstClr>
            </a:outerShdw>
          </a:effectLst>
        </p:spPr>
        <p:txBody>
          <a:bodyPr/>
          <a:lstStyle/>
          <a:p>
            <a:r>
              <a:rPr lang="en-US" b="1" u="sng" dirty="0" smtClean="0">
                <a:ln w="6600">
                  <a:solidFill>
                    <a:schemeClr val="accent2"/>
                  </a:solidFill>
                  <a:prstDash val="solid"/>
                </a:ln>
                <a:solidFill>
                  <a:srgbClr val="FFFFFF"/>
                </a:solidFill>
                <a:effectLst>
                  <a:outerShdw dist="38100" dir="2700000" algn="tl" rotWithShape="0">
                    <a:schemeClr val="accent2"/>
                  </a:outerShdw>
                </a:effectLst>
              </a:rPr>
              <a:t>EVERYDAY</a:t>
            </a:r>
            <a:r>
              <a:rPr lang="en-US" b="1" dirty="0" smtClean="0">
                <a:ln w="6600">
                  <a:solidFill>
                    <a:schemeClr val="accent2"/>
                  </a:solidFill>
                  <a:prstDash val="solid"/>
                </a:ln>
                <a:solidFill>
                  <a:srgbClr val="FFFFFF"/>
                </a:solidFill>
                <a:effectLst>
                  <a:outerShdw dist="38100" dir="2700000" algn="tl" rotWithShape="0">
                    <a:schemeClr val="accent2"/>
                  </a:outerShdw>
                </a:effectLst>
              </a:rPr>
              <a:t> </a:t>
            </a:r>
            <a:r>
              <a:rPr lang="en-US" b="1" dirty="0">
                <a:ln w="6600">
                  <a:solidFill>
                    <a:schemeClr val="accent2"/>
                  </a:solidFill>
                  <a:prstDash val="solid"/>
                </a:ln>
                <a:solidFill>
                  <a:srgbClr val="FFFFFF"/>
                </a:solidFill>
                <a:effectLst>
                  <a:outerShdw dist="38100" dir="2700000" algn="tl" rotWithShape="0">
                    <a:schemeClr val="accent2"/>
                  </a:outerShdw>
                </a:effectLst>
              </a:rPr>
              <a:t>God protects us. </a:t>
            </a:r>
            <a:r>
              <a:rPr lang="en-US" b="1" dirty="0" smtClean="0">
                <a:ln w="6600">
                  <a:solidFill>
                    <a:schemeClr val="accent2"/>
                  </a:solidFill>
                  <a:prstDash val="solid"/>
                </a:ln>
                <a:solidFill>
                  <a:srgbClr val="FFFFFF"/>
                </a:solidFill>
                <a:effectLst>
                  <a:outerShdw dist="38100" dir="2700000" algn="tl" rotWithShape="0">
                    <a:schemeClr val="accent2"/>
                  </a:outerShdw>
                </a:effectLst>
              </a:rPr>
              <a:t/>
            </a:r>
            <a:br>
              <a:rPr lang="en-US" b="1" dirty="0" smtClean="0">
                <a:ln w="6600">
                  <a:solidFill>
                    <a:schemeClr val="accent2"/>
                  </a:solidFill>
                  <a:prstDash val="solid"/>
                </a:ln>
                <a:solidFill>
                  <a:srgbClr val="FFFFFF"/>
                </a:solidFill>
                <a:effectLst>
                  <a:outerShdw dist="38100" dir="2700000" algn="tl" rotWithShape="0">
                    <a:schemeClr val="accent2"/>
                  </a:outerShdw>
                </a:effectLst>
              </a:rPr>
            </a:br>
            <a:r>
              <a:rPr lang="en-US" b="1" dirty="0" smtClean="0">
                <a:ln w="6600">
                  <a:solidFill>
                    <a:schemeClr val="accent2"/>
                  </a:solidFill>
                  <a:prstDash val="solid"/>
                </a:ln>
                <a:solidFill>
                  <a:srgbClr val="FFFFFF"/>
                </a:solidFill>
                <a:effectLst>
                  <a:outerShdw dist="38100" dir="2700000" algn="tl" rotWithShape="0">
                    <a:schemeClr val="accent2"/>
                  </a:outerShdw>
                </a:effectLst>
              </a:rPr>
              <a:t/>
            </a:r>
            <a:br>
              <a:rPr lang="en-US" b="1" dirty="0" smtClean="0">
                <a:ln w="6600">
                  <a:solidFill>
                    <a:schemeClr val="accent2"/>
                  </a:solidFill>
                  <a:prstDash val="solid"/>
                </a:ln>
                <a:solidFill>
                  <a:srgbClr val="FFFFFF"/>
                </a:solidFill>
                <a:effectLst>
                  <a:outerShdw dist="38100" dir="2700000" algn="tl" rotWithShape="0">
                    <a:schemeClr val="accent2"/>
                  </a:outerShdw>
                </a:effectLst>
              </a:rPr>
            </a:br>
            <a:r>
              <a:rPr lang="en-US" b="1" dirty="0" smtClean="0">
                <a:ln w="6600">
                  <a:solidFill>
                    <a:schemeClr val="accent2"/>
                  </a:solidFill>
                  <a:prstDash val="solid"/>
                </a:ln>
                <a:solidFill>
                  <a:srgbClr val="FFFFFF"/>
                </a:solidFill>
                <a:effectLst>
                  <a:outerShdw dist="38100" dir="2700000" algn="tl" rotWithShape="0">
                    <a:schemeClr val="accent2"/>
                  </a:outerShdw>
                </a:effectLst>
              </a:rPr>
              <a:t>We </a:t>
            </a:r>
            <a:r>
              <a:rPr lang="en-US" b="1" dirty="0">
                <a:ln w="6600">
                  <a:solidFill>
                    <a:schemeClr val="accent2"/>
                  </a:solidFill>
                  <a:prstDash val="solid"/>
                </a:ln>
                <a:solidFill>
                  <a:srgbClr val="FFFFFF"/>
                </a:solidFill>
                <a:effectLst>
                  <a:outerShdw dist="38100" dir="2700000" algn="tl" rotWithShape="0">
                    <a:schemeClr val="accent2"/>
                  </a:outerShdw>
                </a:effectLst>
              </a:rPr>
              <a:t>need to </a:t>
            </a:r>
            <a:r>
              <a:rPr lang="en-US" b="1" dirty="0" smtClean="0">
                <a:ln w="6600">
                  <a:solidFill>
                    <a:schemeClr val="accent2"/>
                  </a:solidFill>
                  <a:prstDash val="solid"/>
                </a:ln>
                <a:solidFill>
                  <a:srgbClr val="FFFFFF"/>
                </a:solidFill>
                <a:effectLst>
                  <a:outerShdw dist="38100" dir="2700000" algn="tl" rotWithShape="0">
                    <a:schemeClr val="accent2"/>
                  </a:outerShdw>
                </a:effectLst>
              </a:rPr>
              <a:t>give Him thanks </a:t>
            </a:r>
            <a:r>
              <a:rPr lang="en-US" b="1" u="sng" dirty="0" smtClean="0">
                <a:ln w="6600">
                  <a:solidFill>
                    <a:schemeClr val="accent2"/>
                  </a:solidFill>
                  <a:prstDash val="solid"/>
                </a:ln>
                <a:solidFill>
                  <a:srgbClr val="FFFFFF"/>
                </a:solidFill>
                <a:effectLst>
                  <a:outerShdw dist="38100" dir="2700000" algn="tl" rotWithShape="0">
                    <a:schemeClr val="accent2"/>
                  </a:outerShdw>
                </a:effectLst>
              </a:rPr>
              <a:t>every time</a:t>
            </a:r>
            <a:r>
              <a:rPr lang="en-US" b="1" dirty="0" smtClean="0">
                <a:ln w="6600">
                  <a:solidFill>
                    <a:schemeClr val="accent2"/>
                  </a:solidFill>
                  <a:prstDash val="solid"/>
                </a:ln>
                <a:solidFill>
                  <a:srgbClr val="FFFFFF"/>
                </a:solidFill>
                <a:effectLst>
                  <a:outerShdw dist="38100" dir="2700000" algn="tl" rotWithShape="0">
                    <a:schemeClr val="accent2"/>
                  </a:outerShdw>
                </a:effectLst>
              </a:rPr>
              <a:t>, </a:t>
            </a:r>
            <a:r>
              <a:rPr lang="en-US" b="1" dirty="0">
                <a:ln w="6600">
                  <a:solidFill>
                    <a:schemeClr val="accent2"/>
                  </a:solidFill>
                  <a:prstDash val="solid"/>
                </a:ln>
                <a:solidFill>
                  <a:srgbClr val="FFFFFF"/>
                </a:solidFill>
                <a:effectLst>
                  <a:outerShdw dist="38100" dir="2700000" algn="tl" rotWithShape="0">
                    <a:schemeClr val="accent2"/>
                  </a:outerShdw>
                </a:effectLst>
              </a:rPr>
              <a:t>even </a:t>
            </a:r>
            <a:r>
              <a:rPr lang="en-US" b="1" dirty="0" smtClean="0">
                <a:ln w="6600">
                  <a:solidFill>
                    <a:schemeClr val="accent2"/>
                  </a:solidFill>
                  <a:prstDash val="solid"/>
                </a:ln>
                <a:solidFill>
                  <a:srgbClr val="FFFFFF"/>
                </a:solidFill>
                <a:effectLst>
                  <a:outerShdw dist="38100" dir="2700000" algn="tl" rotWithShape="0">
                    <a:schemeClr val="accent2"/>
                  </a:outerShdw>
                </a:effectLst>
              </a:rPr>
              <a:t>in the </a:t>
            </a:r>
            <a:r>
              <a:rPr lang="en-US" b="1" dirty="0">
                <a:ln w="6600">
                  <a:solidFill>
                    <a:schemeClr val="accent2"/>
                  </a:solidFill>
                  <a:prstDash val="solid"/>
                </a:ln>
                <a:solidFill>
                  <a:srgbClr val="FFFFFF"/>
                </a:solidFill>
                <a:effectLst>
                  <a:outerShdw dist="38100" dir="2700000" algn="tl" rotWithShape="0">
                    <a:schemeClr val="accent2"/>
                  </a:outerShdw>
                </a:effectLst>
              </a:rPr>
              <a:t>small </a:t>
            </a:r>
            <a:r>
              <a:rPr lang="en-US" b="1" dirty="0" smtClean="0">
                <a:ln w="6600">
                  <a:solidFill>
                    <a:schemeClr val="accent2"/>
                  </a:solidFill>
                  <a:prstDash val="solid"/>
                </a:ln>
                <a:solidFill>
                  <a:srgbClr val="FFFFFF"/>
                </a:solidFill>
                <a:effectLst>
                  <a:outerShdw dist="38100" dir="2700000" algn="tl" rotWithShape="0">
                    <a:schemeClr val="accent2"/>
                  </a:outerShdw>
                </a:effectLst>
              </a:rPr>
              <a:t>unknown ways.</a:t>
            </a:r>
            <a:endParaRPr lang="en-US"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581104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07" y="2365967"/>
            <a:ext cx="8172375" cy="4449651"/>
          </a:xfrm>
          <a:prstGeom prst="rect">
            <a:avLst/>
          </a:prstGeom>
        </p:spPr>
      </p:pic>
      <p:sp>
        <p:nvSpPr>
          <p:cNvPr id="3" name="Content Placeholder 2"/>
          <p:cNvSpPr>
            <a:spLocks noGrp="1"/>
          </p:cNvSpPr>
          <p:nvPr>
            <p:ph idx="1"/>
          </p:nvPr>
        </p:nvSpPr>
        <p:spPr>
          <a:xfrm>
            <a:off x="928352" y="1751527"/>
            <a:ext cx="10515600" cy="4579983"/>
          </a:xfrm>
        </p:spPr>
        <p:txBody>
          <a:bodyPr>
            <a:normAutofit/>
          </a:bodyPr>
          <a:lstStyle/>
          <a:p>
            <a:pPr marL="0" indent="0" algn="ctr">
              <a:buNone/>
            </a:pPr>
            <a:r>
              <a:rPr lang="en-US" sz="3600" b="1" u="sng" dirty="0" smtClean="0"/>
              <a:t>When</a:t>
            </a:r>
            <a:r>
              <a:rPr lang="en-US" sz="3600" b="1" dirty="0" smtClean="0"/>
              <a:t> has God protected you?</a:t>
            </a:r>
          </a:p>
          <a:p>
            <a:pPr marL="0" indent="0" algn="ctr">
              <a:buNone/>
            </a:pPr>
            <a:endParaRPr lang="en-US" sz="3600" b="1" dirty="0" smtClean="0"/>
          </a:p>
          <a:p>
            <a:pPr marL="0" indent="0" algn="ctr">
              <a:buNone/>
            </a:pPr>
            <a:r>
              <a:rPr lang="en-US" sz="3600" b="1" u="sng" dirty="0" smtClean="0"/>
              <a:t>How</a:t>
            </a:r>
            <a:r>
              <a:rPr lang="en-US" sz="3600" b="1" dirty="0" smtClean="0"/>
              <a:t> has God protected you?</a:t>
            </a:r>
          </a:p>
          <a:p>
            <a:pPr marL="0" indent="0" algn="ctr">
              <a:buNone/>
            </a:pPr>
            <a:endParaRPr lang="en-US" sz="3600" b="1" dirty="0" smtClean="0"/>
          </a:p>
          <a:p>
            <a:pPr marL="0" indent="0" algn="ctr">
              <a:buNone/>
            </a:pPr>
            <a:r>
              <a:rPr lang="en-US" sz="3600" b="1" dirty="0" smtClean="0"/>
              <a:t>Do </a:t>
            </a:r>
            <a:r>
              <a:rPr lang="en-US" sz="3600" b="1" u="sng" dirty="0" smtClean="0"/>
              <a:t>you</a:t>
            </a:r>
            <a:r>
              <a:rPr lang="en-US" sz="3600" b="1" dirty="0" smtClean="0"/>
              <a:t> thank him?</a:t>
            </a:r>
            <a:endParaRPr lang="en-US" sz="36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2789" y="231819"/>
            <a:ext cx="2794715" cy="2418635"/>
          </a:xfrm>
          <a:prstGeom prst="rect">
            <a:avLst/>
          </a:prstGeom>
        </p:spPr>
      </p:pic>
    </p:spTree>
    <p:extLst>
      <p:ext uri="{BB962C8B-B14F-4D97-AF65-F5344CB8AC3E}">
        <p14:creationId xmlns:p14="http://schemas.microsoft.com/office/powerpoint/2010/main" val="3574299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2290" y="1155924"/>
            <a:ext cx="10515600" cy="4351338"/>
          </a:xfrm>
        </p:spPr>
        <p:txBody>
          <a:bodyPr>
            <a:normAutofit fontScale="92500" lnSpcReduction="10000"/>
          </a:bodyPr>
          <a:lstStyle/>
          <a:p>
            <a:r>
              <a:rPr lang="en-US" dirty="0" smtClean="0"/>
              <a:t>What is </a:t>
            </a:r>
            <a:r>
              <a:rPr lang="en-US" sz="3600" u="sng" dirty="0" smtClean="0"/>
              <a:t>protection</a:t>
            </a:r>
            <a:r>
              <a:rPr lang="en-US" dirty="0" smtClean="0"/>
              <a:t>?</a:t>
            </a:r>
          </a:p>
          <a:p>
            <a:pPr marL="0" indent="0">
              <a:buNone/>
            </a:pPr>
            <a:endParaRPr lang="en-US" dirty="0" smtClean="0"/>
          </a:p>
          <a:p>
            <a:pPr marL="0" indent="0">
              <a:buNone/>
            </a:pPr>
            <a:r>
              <a:rPr lang="en-US" dirty="0" smtClean="0"/>
              <a:t>Any measure taken to guard a thing against damage caused by outside forces.</a:t>
            </a:r>
          </a:p>
          <a:p>
            <a:pPr marL="0" indent="0">
              <a:buNone/>
            </a:pPr>
            <a:r>
              <a:rPr lang="en-US" dirty="0" smtClean="0"/>
              <a:t>A </a:t>
            </a:r>
            <a:r>
              <a:rPr lang="en-US" dirty="0"/>
              <a:t>person or thing that prevents someone or something from suffering harm or injury</a:t>
            </a:r>
            <a:endParaRPr lang="en-US" dirty="0" smtClean="0"/>
          </a:p>
          <a:p>
            <a:pPr marL="0" indent="0">
              <a:buNone/>
            </a:pPr>
            <a:endParaRPr lang="en-US" dirty="0" smtClean="0"/>
          </a:p>
          <a:p>
            <a:pPr marL="0" indent="0">
              <a:buNone/>
            </a:pPr>
            <a:r>
              <a:rPr lang="en-US" dirty="0" smtClean="0"/>
              <a:t>Synonyms:</a:t>
            </a:r>
          </a:p>
          <a:p>
            <a:pPr marL="0" indent="0">
              <a:buNone/>
            </a:pPr>
            <a:r>
              <a:rPr lang="en-US" dirty="0" smtClean="0"/>
              <a:t>Defense, shielding, shelter, preservation, safety, sanctuary, refuge, barrier, shield, hedge, armor, safeguard.</a:t>
            </a:r>
            <a:endParaRPr lang="en-US" dirty="0"/>
          </a:p>
        </p:txBody>
      </p:sp>
    </p:spTree>
    <p:extLst>
      <p:ext uri="{BB962C8B-B14F-4D97-AF65-F5344CB8AC3E}">
        <p14:creationId xmlns:p14="http://schemas.microsoft.com/office/powerpoint/2010/main" val="2483456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What does it take to Protect?</a:t>
            </a:r>
            <a:endParaRPr lang="en-US" b="1" dirty="0"/>
          </a:p>
        </p:txBody>
      </p:sp>
      <p:sp>
        <p:nvSpPr>
          <p:cNvPr id="3" name="Content Placeholder 2"/>
          <p:cNvSpPr>
            <a:spLocks noGrp="1"/>
          </p:cNvSpPr>
          <p:nvPr>
            <p:ph idx="1"/>
          </p:nvPr>
        </p:nvSpPr>
        <p:spPr/>
        <p:txBody>
          <a:bodyPr/>
          <a:lstStyle/>
          <a:p>
            <a:endParaRPr lang="en-US" dirty="0" smtClean="0"/>
          </a:p>
          <a:p>
            <a:pPr marL="0" indent="0">
              <a:buNone/>
            </a:pPr>
            <a:endParaRPr lang="en-US" dirty="0"/>
          </a:p>
          <a:p>
            <a:r>
              <a:rPr lang="en-US" sz="4400" i="1" dirty="0" smtClean="0"/>
              <a:t>Communication</a:t>
            </a:r>
          </a:p>
          <a:p>
            <a:pPr marL="0" indent="0">
              <a:buNone/>
            </a:pPr>
            <a:endParaRPr lang="en-US" sz="4400" dirty="0" smtClean="0"/>
          </a:p>
          <a:p>
            <a:r>
              <a:rPr lang="en-US" sz="4400" i="1" dirty="0" smtClean="0"/>
              <a:t>Rules</a:t>
            </a:r>
            <a:endParaRPr lang="en-US" sz="44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477" y="270668"/>
            <a:ext cx="1600200" cy="15144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5651" y="4365938"/>
            <a:ext cx="4756064" cy="240187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0462" y="2126180"/>
            <a:ext cx="3212326" cy="180426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41479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Goal</a:t>
            </a:r>
            <a:r>
              <a:rPr lang="en-US" dirty="0" smtClean="0"/>
              <a:t>=Spiritual being/our Temples</a:t>
            </a:r>
            <a:br>
              <a:rPr lang="en-US" dirty="0" smtClean="0"/>
            </a:br>
            <a:r>
              <a:rPr lang="en-US" b="1" dirty="0" smtClean="0"/>
              <a:t>Ball</a:t>
            </a:r>
            <a:r>
              <a:rPr lang="en-US" dirty="0" smtClean="0"/>
              <a:t>=Satan/Bad things in our lives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729" y="1846497"/>
            <a:ext cx="5251174" cy="5011503"/>
          </a:xfrm>
          <a:prstGeom prst="rect">
            <a:avLst/>
          </a:prstGeom>
        </p:spPr>
      </p:pic>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968" y="2798631"/>
            <a:ext cx="5545137" cy="2790800"/>
          </a:xfrm>
        </p:spPr>
      </p:pic>
    </p:spTree>
    <p:extLst>
      <p:ext uri="{BB962C8B-B14F-4D97-AF65-F5344CB8AC3E}">
        <p14:creationId xmlns:p14="http://schemas.microsoft.com/office/powerpoint/2010/main" val="871408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838200" y="365126"/>
            <a:ext cx="10515600" cy="6492874"/>
          </a:xfrm>
        </p:spPr>
        <p:txBody>
          <a:bodyPr>
            <a:normAutofit/>
          </a:bodyPr>
          <a:lstStyle/>
          <a:p>
            <a:pPr marL="0" indent="0">
              <a:buNone/>
            </a:pPr>
            <a:r>
              <a:rPr lang="en-US" sz="3600" b="1" dirty="0">
                <a:ln w="6600">
                  <a:solidFill>
                    <a:schemeClr val="accent2"/>
                  </a:solidFill>
                  <a:prstDash val="solid"/>
                </a:ln>
                <a:solidFill>
                  <a:srgbClr val="FFFFFF"/>
                </a:solidFill>
                <a:effectLst>
                  <a:outerShdw dist="38100" dir="2700000" algn="tl" rotWithShape="0">
                    <a:schemeClr val="accent2"/>
                  </a:outerShdw>
                </a:effectLst>
              </a:rPr>
              <a:t>Job 1:9-12</a:t>
            </a:r>
          </a:p>
          <a:p>
            <a:r>
              <a:rPr lang="en-US" b="1" dirty="0">
                <a:ln w="6600">
                  <a:solidFill>
                    <a:schemeClr val="accent2"/>
                  </a:solidFill>
                  <a:prstDash val="solid"/>
                </a:ln>
                <a:solidFill>
                  <a:srgbClr val="FFFFFF"/>
                </a:solidFill>
                <a:effectLst>
                  <a:outerShdw dist="38100" dir="2700000" algn="tl" rotWithShape="0">
                    <a:schemeClr val="accent2"/>
                  </a:outerShdw>
                </a:effectLst>
              </a:rPr>
              <a:t>9 Then Satan answered the Lord, and said, Doth Job fear God for naught</a:t>
            </a:r>
            <a:r>
              <a:rPr lang="en-US" b="1" dirty="0" smtClean="0">
                <a:ln w="6600">
                  <a:solidFill>
                    <a:schemeClr val="accent2"/>
                  </a:solidFill>
                  <a:prstDash val="solid"/>
                </a:ln>
                <a:solidFill>
                  <a:srgbClr val="FFFFFF"/>
                </a:solidFill>
                <a:effectLst>
                  <a:outerShdw dist="38100" dir="2700000" algn="tl" rotWithShape="0">
                    <a:schemeClr val="accent2"/>
                  </a:outerShdw>
                </a:effectLst>
              </a:rPr>
              <a:t>?</a:t>
            </a:r>
          </a:p>
          <a:p>
            <a:endParaRPr lang="en-US" b="1" dirty="0">
              <a:ln w="6600">
                <a:solidFill>
                  <a:schemeClr val="accent2"/>
                </a:solidFill>
                <a:prstDash val="solid"/>
              </a:ln>
              <a:solidFill>
                <a:srgbClr val="FFFFFF"/>
              </a:solidFill>
              <a:effectLst>
                <a:outerShdw dist="38100" dir="2700000" algn="tl" rotWithShape="0">
                  <a:schemeClr val="accent2"/>
                </a:outerShdw>
              </a:effectLst>
            </a:endParaRPr>
          </a:p>
          <a:p>
            <a:r>
              <a:rPr lang="en-US" b="1" dirty="0">
                <a:ln w="6600">
                  <a:solidFill>
                    <a:schemeClr val="accent2"/>
                  </a:solidFill>
                  <a:prstDash val="solid"/>
                </a:ln>
                <a:solidFill>
                  <a:srgbClr val="FFFFFF"/>
                </a:solidFill>
                <a:effectLst>
                  <a:outerShdw dist="38100" dir="2700000" algn="tl" rotWithShape="0">
                    <a:schemeClr val="accent2"/>
                  </a:outerShdw>
                </a:effectLst>
              </a:rPr>
              <a:t>10 Hast not thou made a </a:t>
            </a:r>
            <a:r>
              <a:rPr lang="en-US" b="1" u="sng" dirty="0">
                <a:ln w="6600">
                  <a:solidFill>
                    <a:schemeClr val="accent2"/>
                  </a:solidFill>
                  <a:prstDash val="solid"/>
                </a:ln>
                <a:solidFill>
                  <a:srgbClr val="FFFFFF"/>
                </a:solidFill>
                <a:effectLst>
                  <a:outerShdw dist="38100" dir="2700000" algn="tl" rotWithShape="0">
                    <a:schemeClr val="accent2"/>
                  </a:outerShdw>
                </a:effectLst>
              </a:rPr>
              <a:t>hedge</a:t>
            </a:r>
            <a:r>
              <a:rPr lang="en-US" b="1" dirty="0">
                <a:ln w="6600">
                  <a:solidFill>
                    <a:schemeClr val="accent2"/>
                  </a:solidFill>
                  <a:prstDash val="solid"/>
                </a:ln>
                <a:solidFill>
                  <a:srgbClr val="FFFFFF"/>
                </a:solidFill>
                <a:effectLst>
                  <a:outerShdw dist="38100" dir="2700000" algn="tl" rotWithShape="0">
                    <a:schemeClr val="accent2"/>
                  </a:outerShdw>
                </a:effectLst>
              </a:rPr>
              <a:t> about him, and about his house, and about all that he hath on every side? thou hast blessed the work of his hands, and his substance is increased in the land</a:t>
            </a:r>
            <a:r>
              <a:rPr lang="en-US" b="1" dirty="0" smtClean="0">
                <a:ln w="6600">
                  <a:solidFill>
                    <a:schemeClr val="accent2"/>
                  </a:solidFill>
                  <a:prstDash val="solid"/>
                </a:ln>
                <a:solidFill>
                  <a:srgbClr val="FFFFFF"/>
                </a:solidFill>
                <a:effectLst>
                  <a:outerShdw dist="38100" dir="2700000" algn="tl" rotWithShape="0">
                    <a:schemeClr val="accent2"/>
                  </a:outerShdw>
                </a:effectLst>
              </a:rPr>
              <a:t>.</a:t>
            </a:r>
          </a:p>
          <a:p>
            <a:endParaRPr lang="en-US" b="1" dirty="0">
              <a:ln w="6600">
                <a:solidFill>
                  <a:schemeClr val="accent2"/>
                </a:solidFill>
                <a:prstDash val="solid"/>
              </a:ln>
              <a:solidFill>
                <a:srgbClr val="FFFFFF"/>
              </a:solidFill>
              <a:effectLst>
                <a:outerShdw dist="38100" dir="2700000" algn="tl" rotWithShape="0">
                  <a:schemeClr val="accent2"/>
                </a:outerShdw>
              </a:effectLst>
            </a:endParaRPr>
          </a:p>
          <a:p>
            <a:r>
              <a:rPr lang="en-US" b="1" dirty="0">
                <a:ln w="6600">
                  <a:solidFill>
                    <a:schemeClr val="accent2"/>
                  </a:solidFill>
                  <a:prstDash val="solid"/>
                </a:ln>
                <a:solidFill>
                  <a:srgbClr val="FFFFFF"/>
                </a:solidFill>
                <a:effectLst>
                  <a:outerShdw dist="38100" dir="2700000" algn="tl" rotWithShape="0">
                    <a:schemeClr val="accent2"/>
                  </a:outerShdw>
                </a:effectLst>
              </a:rPr>
              <a:t>11 But put forth thine hand now, and touch all that he hath, and he will curse thee to thy face</a:t>
            </a:r>
            <a:r>
              <a:rPr lang="en-US" b="1" dirty="0" smtClean="0">
                <a:ln w="6600">
                  <a:solidFill>
                    <a:schemeClr val="accent2"/>
                  </a:solidFill>
                  <a:prstDash val="solid"/>
                </a:ln>
                <a:solidFill>
                  <a:srgbClr val="FFFFFF"/>
                </a:solidFill>
                <a:effectLst>
                  <a:outerShdw dist="38100" dir="2700000" algn="tl" rotWithShape="0">
                    <a:schemeClr val="accent2"/>
                  </a:outerShdw>
                </a:effectLst>
              </a:rPr>
              <a:t>.</a:t>
            </a:r>
          </a:p>
          <a:p>
            <a:endParaRPr lang="en-US" b="1" dirty="0">
              <a:ln w="6600">
                <a:solidFill>
                  <a:schemeClr val="accent2"/>
                </a:solidFill>
                <a:prstDash val="solid"/>
              </a:ln>
              <a:solidFill>
                <a:srgbClr val="FFFFFF"/>
              </a:solidFill>
              <a:effectLst>
                <a:outerShdw dist="38100" dir="2700000" algn="tl" rotWithShape="0">
                  <a:schemeClr val="accent2"/>
                </a:outerShdw>
              </a:effectLst>
            </a:endParaRPr>
          </a:p>
          <a:p>
            <a:r>
              <a:rPr lang="en-US" b="1" dirty="0">
                <a:ln w="6600">
                  <a:solidFill>
                    <a:schemeClr val="accent2"/>
                  </a:solidFill>
                  <a:prstDash val="solid"/>
                </a:ln>
                <a:solidFill>
                  <a:srgbClr val="FFFFFF"/>
                </a:solidFill>
                <a:effectLst>
                  <a:outerShdw dist="38100" dir="2700000" algn="tl" rotWithShape="0">
                    <a:schemeClr val="accent2"/>
                  </a:outerShdw>
                </a:effectLst>
              </a:rPr>
              <a:t>12 And the Lord said unto Satan, Behold, all that he hath is in thy power; only upon himself put not forth thine hand. So Satan went forth from the presence of the Lord.</a:t>
            </a:r>
          </a:p>
          <a:p>
            <a:endParaRPr lang="en-US" dirty="0"/>
          </a:p>
        </p:txBody>
      </p:sp>
    </p:spTree>
    <p:extLst>
      <p:ext uri="{BB962C8B-B14F-4D97-AF65-F5344CB8AC3E}">
        <p14:creationId xmlns:p14="http://schemas.microsoft.com/office/powerpoint/2010/main" val="1054896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2023" y="2781837"/>
            <a:ext cx="4219976" cy="4076163"/>
          </a:xfrm>
          <a:prstGeom prst="rect">
            <a:avLst/>
          </a:prstGeom>
        </p:spPr>
      </p:pic>
      <p:sp>
        <p:nvSpPr>
          <p:cNvPr id="3" name="Content Placeholder 2"/>
          <p:cNvSpPr>
            <a:spLocks noGrp="1"/>
          </p:cNvSpPr>
          <p:nvPr>
            <p:ph idx="1"/>
          </p:nvPr>
        </p:nvSpPr>
        <p:spPr>
          <a:xfrm>
            <a:off x="0" y="115910"/>
            <a:ext cx="7972023" cy="6581104"/>
          </a:xfrm>
        </p:spPr>
        <p:txBody>
          <a:bodyPr>
            <a:normAutofit/>
          </a:bodyPr>
          <a:lstStyle/>
          <a:p>
            <a:r>
              <a:rPr lang="en-US" sz="1900" dirty="0" smtClean="0">
                <a:ln w="0"/>
                <a:effectLst>
                  <a:outerShdw blurRad="38100" dist="19050" dir="2700000" algn="tl" rotWithShape="0">
                    <a:schemeClr val="dk1">
                      <a:alpha val="40000"/>
                    </a:schemeClr>
                  </a:outerShdw>
                </a:effectLst>
              </a:rPr>
              <a:t>Matthew 23:37;  Luke 13:35;  D&amp;C 3:15e; D&amp;C 28:1a;  D&amp;C 43:6b</a:t>
            </a:r>
          </a:p>
          <a:p>
            <a:pPr marL="0" indent="0">
              <a:buNone/>
            </a:pPr>
            <a:endParaRPr lang="en-US" sz="1900" dirty="0">
              <a:ln w="0"/>
              <a:effectLst>
                <a:outerShdw blurRad="38100" dist="19050" dir="2700000" algn="tl" rotWithShape="0">
                  <a:schemeClr val="dk1">
                    <a:alpha val="40000"/>
                  </a:schemeClr>
                </a:outerShdw>
              </a:effectLst>
            </a:endParaRPr>
          </a:p>
          <a:p>
            <a:pPr marL="0" indent="0">
              <a:buNone/>
            </a:pPr>
            <a:r>
              <a:rPr lang="en-US" sz="1900" b="1" dirty="0" smtClean="0">
                <a:ln w="0"/>
                <a:effectLst>
                  <a:outerShdw blurRad="38100" dist="19050" dir="2700000" algn="tl" rotWithShape="0">
                    <a:schemeClr val="dk1">
                      <a:alpha val="40000"/>
                    </a:schemeClr>
                  </a:outerShdw>
                </a:effectLst>
              </a:rPr>
              <a:t>III Nephi 4:55-58</a:t>
            </a:r>
            <a:endParaRPr lang="en-US" sz="1800" b="1" dirty="0" smtClean="0">
              <a:ln w="0"/>
              <a:effectLst>
                <a:outerShdw blurRad="38100" dist="19050" dir="2700000" algn="tl" rotWithShape="0">
                  <a:schemeClr val="dk1">
                    <a:alpha val="40000"/>
                  </a:schemeClr>
                </a:outerShdw>
              </a:effectLst>
            </a:endParaRPr>
          </a:p>
          <a:p>
            <a:pPr marL="0" indent="0">
              <a:buNone/>
            </a:pPr>
            <a:r>
              <a:rPr lang="en-US" sz="2000" dirty="0" smtClean="0">
                <a:ln w="0"/>
                <a:effectLst>
                  <a:outerShdw blurRad="38100" dist="19050" dir="2700000" algn="tl" rotWithShape="0">
                    <a:schemeClr val="dk1">
                      <a:alpha val="40000"/>
                    </a:schemeClr>
                  </a:outerShdw>
                </a:effectLst>
                <a:cs typeface="Aharoni" panose="02010803020104030203" pitchFamily="2" charset="-79"/>
              </a:rPr>
              <a:t>55) And it came to pass that there came a voice again unto the people, and all the people did hear, and did witness of it saying, O ye people of these great cities which have fallen, who are descendants of Jacob; yea, who are of the house of Israel, O, ye people of the house of Israel, how oft </a:t>
            </a:r>
            <a:r>
              <a:rPr lang="en-US" sz="2000" b="1" u="sng" dirty="0" smtClean="0">
                <a:ln w="0"/>
                <a:effectLst>
                  <a:outerShdw blurRad="38100" dist="19050" dir="2700000" algn="tl" rotWithShape="0">
                    <a:schemeClr val="dk1">
                      <a:alpha val="40000"/>
                    </a:schemeClr>
                  </a:outerShdw>
                </a:effectLst>
                <a:cs typeface="Aharoni" panose="02010803020104030203" pitchFamily="2" charset="-79"/>
              </a:rPr>
              <a:t>have I </a:t>
            </a:r>
            <a:r>
              <a:rPr lang="en-US" sz="2000" dirty="0" smtClean="0">
                <a:ln w="0"/>
                <a:effectLst>
                  <a:outerShdw blurRad="38100" dist="19050" dir="2700000" algn="tl" rotWithShape="0">
                    <a:schemeClr val="dk1">
                      <a:alpha val="40000"/>
                    </a:schemeClr>
                  </a:outerShdw>
                </a:effectLst>
                <a:cs typeface="Aharoni" panose="02010803020104030203" pitchFamily="2" charset="-79"/>
              </a:rPr>
              <a:t>gathered you as a hen </a:t>
            </a:r>
            <a:r>
              <a:rPr lang="en-US" sz="2000" dirty="0" err="1" smtClean="0">
                <a:ln w="0"/>
                <a:effectLst>
                  <a:outerShdw blurRad="38100" dist="19050" dir="2700000" algn="tl" rotWithShape="0">
                    <a:schemeClr val="dk1">
                      <a:alpha val="40000"/>
                    </a:schemeClr>
                  </a:outerShdw>
                </a:effectLst>
                <a:cs typeface="Aharoni" panose="02010803020104030203" pitchFamily="2" charset="-79"/>
              </a:rPr>
              <a:t>gathereth</a:t>
            </a:r>
            <a:r>
              <a:rPr lang="en-US" sz="2000" dirty="0" smtClean="0">
                <a:ln w="0"/>
                <a:effectLst>
                  <a:outerShdw blurRad="38100" dist="19050" dir="2700000" algn="tl" rotWithShape="0">
                    <a:schemeClr val="dk1">
                      <a:alpha val="40000"/>
                    </a:schemeClr>
                  </a:outerShdw>
                </a:effectLst>
                <a:cs typeface="Aharoni" panose="02010803020104030203" pitchFamily="2" charset="-79"/>
              </a:rPr>
              <a:t> her chickens under her wings, and have nourished you.</a:t>
            </a:r>
          </a:p>
          <a:p>
            <a:pPr marL="0" indent="0">
              <a:buNone/>
            </a:pPr>
            <a:r>
              <a:rPr lang="en-US" sz="2000" dirty="0" smtClean="0">
                <a:ln w="0"/>
                <a:effectLst>
                  <a:outerShdw blurRad="38100" dist="19050" dir="2700000" algn="tl" rotWithShape="0">
                    <a:schemeClr val="dk1">
                      <a:alpha val="40000"/>
                    </a:schemeClr>
                  </a:outerShdw>
                </a:effectLst>
                <a:cs typeface="Aharoni" panose="02010803020104030203" pitchFamily="2" charset="-79"/>
              </a:rPr>
              <a:t>56) And again, how oft </a:t>
            </a:r>
            <a:r>
              <a:rPr lang="en-US" sz="2000" b="1" u="sng" dirty="0" smtClean="0">
                <a:ln w="0"/>
                <a:effectLst>
                  <a:outerShdw blurRad="38100" dist="38100" dir="2700000" algn="tl">
                    <a:srgbClr val="000000">
                      <a:alpha val="43137"/>
                    </a:srgbClr>
                  </a:outerShdw>
                </a:effectLst>
                <a:cs typeface="Aharoni" panose="02010803020104030203" pitchFamily="2" charset="-79"/>
              </a:rPr>
              <a:t>would I have </a:t>
            </a:r>
            <a:r>
              <a:rPr lang="en-US" sz="2000" dirty="0" smtClean="0">
                <a:ln w="0"/>
                <a:effectLst>
                  <a:outerShdw blurRad="38100" dist="19050" dir="2700000" algn="tl" rotWithShape="0">
                    <a:schemeClr val="dk1">
                      <a:alpha val="40000"/>
                    </a:schemeClr>
                  </a:outerShdw>
                </a:effectLst>
                <a:cs typeface="Aharoni" panose="02010803020104030203" pitchFamily="2" charset="-79"/>
              </a:rPr>
              <a:t>gathered you, as a hen </a:t>
            </a:r>
            <a:r>
              <a:rPr lang="en-US" sz="2000" dirty="0" err="1" smtClean="0">
                <a:ln w="0"/>
                <a:effectLst>
                  <a:outerShdw blurRad="38100" dist="19050" dir="2700000" algn="tl" rotWithShape="0">
                    <a:schemeClr val="dk1">
                      <a:alpha val="40000"/>
                    </a:schemeClr>
                  </a:outerShdw>
                </a:effectLst>
                <a:cs typeface="Aharoni" panose="02010803020104030203" pitchFamily="2" charset="-79"/>
              </a:rPr>
              <a:t>gathereth</a:t>
            </a:r>
            <a:r>
              <a:rPr lang="en-US" sz="2000" dirty="0" smtClean="0">
                <a:ln w="0"/>
                <a:effectLst>
                  <a:outerShdw blurRad="38100" dist="19050" dir="2700000" algn="tl" rotWithShape="0">
                    <a:schemeClr val="dk1">
                      <a:alpha val="40000"/>
                    </a:schemeClr>
                  </a:outerShdw>
                </a:effectLst>
                <a:cs typeface="Aharoni" panose="02010803020104030203" pitchFamily="2" charset="-79"/>
              </a:rPr>
              <a:t> her chickens under her wings; yea, O ye people of the house of Israel, who have fallen;</a:t>
            </a:r>
          </a:p>
          <a:p>
            <a:pPr marL="0" indent="0">
              <a:buNone/>
            </a:pPr>
            <a:r>
              <a:rPr lang="en-US" sz="2000" dirty="0" smtClean="0">
                <a:ln w="0"/>
                <a:effectLst>
                  <a:outerShdw blurRad="38100" dist="19050" dir="2700000" algn="tl" rotWithShape="0">
                    <a:schemeClr val="dk1">
                      <a:alpha val="40000"/>
                    </a:schemeClr>
                  </a:outerShdw>
                </a:effectLst>
                <a:cs typeface="Aharoni" panose="02010803020104030203" pitchFamily="2" charset="-79"/>
              </a:rPr>
              <a:t>57) Yea, O ye people of the house of Israel; ye that dwell at Jerusalem, as ye that have fallen; yea, how oft </a:t>
            </a:r>
            <a:r>
              <a:rPr lang="en-US" sz="2000" b="1" u="sng" dirty="0" smtClean="0">
                <a:ln w="0"/>
                <a:effectLst>
                  <a:outerShdw blurRad="38100" dist="19050" dir="2700000" algn="tl" rotWithShape="0">
                    <a:schemeClr val="dk1">
                      <a:alpha val="40000"/>
                    </a:schemeClr>
                  </a:outerShdw>
                </a:effectLst>
                <a:cs typeface="Aharoni" panose="02010803020104030203" pitchFamily="2" charset="-79"/>
              </a:rPr>
              <a:t>would I have </a:t>
            </a:r>
            <a:r>
              <a:rPr lang="en-US" sz="2000" dirty="0" smtClean="0">
                <a:ln w="0"/>
                <a:effectLst>
                  <a:outerShdw blurRad="38100" dist="19050" dir="2700000" algn="tl" rotWithShape="0">
                    <a:schemeClr val="dk1">
                      <a:alpha val="40000"/>
                    </a:schemeClr>
                  </a:outerShdw>
                </a:effectLst>
                <a:cs typeface="Aharoni" panose="02010803020104030203" pitchFamily="2" charset="-79"/>
              </a:rPr>
              <a:t>gathered you as a hen </a:t>
            </a:r>
            <a:r>
              <a:rPr lang="en-US" sz="2000" dirty="0" err="1" smtClean="0">
                <a:ln w="0"/>
                <a:effectLst>
                  <a:outerShdw blurRad="38100" dist="19050" dir="2700000" algn="tl" rotWithShape="0">
                    <a:schemeClr val="dk1">
                      <a:alpha val="40000"/>
                    </a:schemeClr>
                  </a:outerShdw>
                </a:effectLst>
                <a:cs typeface="Aharoni" panose="02010803020104030203" pitchFamily="2" charset="-79"/>
              </a:rPr>
              <a:t>gathereth</a:t>
            </a:r>
            <a:r>
              <a:rPr lang="en-US" sz="2000" dirty="0" smtClean="0">
                <a:ln w="0"/>
                <a:effectLst>
                  <a:outerShdw blurRad="38100" dist="19050" dir="2700000" algn="tl" rotWithShape="0">
                    <a:schemeClr val="dk1">
                      <a:alpha val="40000"/>
                    </a:schemeClr>
                  </a:outerShdw>
                </a:effectLst>
                <a:cs typeface="Aharoni" panose="02010803020104030203" pitchFamily="2" charset="-79"/>
              </a:rPr>
              <a:t> her chickens, and ye would not.</a:t>
            </a:r>
          </a:p>
          <a:p>
            <a:pPr marL="0" indent="0">
              <a:buNone/>
            </a:pPr>
            <a:r>
              <a:rPr lang="en-US" sz="2000" dirty="0" smtClean="0">
                <a:ln w="0"/>
                <a:effectLst>
                  <a:outerShdw blurRad="38100" dist="19050" dir="2700000" algn="tl" rotWithShape="0">
                    <a:schemeClr val="dk1">
                      <a:alpha val="40000"/>
                    </a:schemeClr>
                  </a:outerShdw>
                </a:effectLst>
                <a:cs typeface="Aharoni" panose="02010803020104030203" pitchFamily="2" charset="-79"/>
              </a:rPr>
              <a:t>58) O ye house of Israel, whom I have spared, how oft </a:t>
            </a:r>
            <a:r>
              <a:rPr lang="en-US" sz="2000" b="1" u="sng" dirty="0" smtClean="0">
                <a:ln w="0"/>
                <a:effectLst>
                  <a:outerShdw blurRad="38100" dist="19050" dir="2700000" algn="tl" rotWithShape="0">
                    <a:schemeClr val="dk1">
                      <a:alpha val="40000"/>
                    </a:schemeClr>
                  </a:outerShdw>
                </a:effectLst>
                <a:cs typeface="Aharoni" panose="02010803020104030203" pitchFamily="2" charset="-79"/>
              </a:rPr>
              <a:t>will I</a:t>
            </a:r>
            <a:r>
              <a:rPr lang="en-US" sz="2000" u="sng" dirty="0" smtClean="0">
                <a:ln w="0"/>
                <a:effectLst>
                  <a:outerShdw blurRad="38100" dist="19050" dir="2700000" algn="tl" rotWithShape="0">
                    <a:schemeClr val="dk1">
                      <a:alpha val="40000"/>
                    </a:schemeClr>
                  </a:outerShdw>
                </a:effectLst>
                <a:cs typeface="Aharoni" panose="02010803020104030203" pitchFamily="2" charset="-79"/>
              </a:rPr>
              <a:t> </a:t>
            </a:r>
            <a:r>
              <a:rPr lang="en-US" sz="2000" dirty="0" smtClean="0">
                <a:ln w="0"/>
                <a:effectLst>
                  <a:outerShdw blurRad="38100" dist="19050" dir="2700000" algn="tl" rotWithShape="0">
                    <a:schemeClr val="dk1">
                      <a:alpha val="40000"/>
                    </a:schemeClr>
                  </a:outerShdw>
                </a:effectLst>
                <a:cs typeface="Aharoni" panose="02010803020104030203" pitchFamily="2" charset="-79"/>
              </a:rPr>
              <a:t>gather you as a hen </a:t>
            </a:r>
            <a:r>
              <a:rPr lang="en-US" sz="2000" dirty="0" err="1" smtClean="0">
                <a:ln w="0"/>
                <a:effectLst>
                  <a:outerShdw blurRad="38100" dist="19050" dir="2700000" algn="tl" rotWithShape="0">
                    <a:schemeClr val="dk1">
                      <a:alpha val="40000"/>
                    </a:schemeClr>
                  </a:outerShdw>
                </a:effectLst>
                <a:cs typeface="Aharoni" panose="02010803020104030203" pitchFamily="2" charset="-79"/>
              </a:rPr>
              <a:t>gathereth</a:t>
            </a:r>
            <a:r>
              <a:rPr lang="en-US" sz="2000" dirty="0" smtClean="0">
                <a:ln w="0"/>
                <a:effectLst>
                  <a:outerShdw blurRad="38100" dist="19050" dir="2700000" algn="tl" rotWithShape="0">
                    <a:schemeClr val="dk1">
                      <a:alpha val="40000"/>
                    </a:schemeClr>
                  </a:outerShdw>
                </a:effectLst>
                <a:cs typeface="Aharoni" panose="02010803020104030203" pitchFamily="2" charset="-79"/>
              </a:rPr>
              <a:t> her chickens under her wings, if ye will repent and return unto me with full purpose of heart</a:t>
            </a:r>
            <a:endParaRPr lang="en-US" sz="2000" b="1" dirty="0">
              <a:ln>
                <a:solidFill>
                  <a:schemeClr val="tx1"/>
                </a:solidFill>
              </a:ln>
              <a:cs typeface="Aharoni" panose="02010803020104030203" pitchFamily="2" charset="-79"/>
            </a:endParaRPr>
          </a:p>
        </p:txBody>
      </p:sp>
    </p:spTree>
    <p:extLst>
      <p:ext uri="{BB962C8B-B14F-4D97-AF65-F5344CB8AC3E}">
        <p14:creationId xmlns:p14="http://schemas.microsoft.com/office/powerpoint/2010/main" val="1165693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Physical Protection</a:t>
            </a:r>
            <a:endParaRPr lang="en-US" b="1" u="sng" dirty="0"/>
          </a:p>
        </p:txBody>
      </p:sp>
      <p:sp>
        <p:nvSpPr>
          <p:cNvPr id="3" name="Content Placeholder 2"/>
          <p:cNvSpPr>
            <a:spLocks noGrp="1"/>
          </p:cNvSpPr>
          <p:nvPr>
            <p:ph idx="1"/>
          </p:nvPr>
        </p:nvSpPr>
        <p:spPr>
          <a:xfrm>
            <a:off x="838200" y="1481070"/>
            <a:ext cx="10515600" cy="4695893"/>
          </a:xfrm>
        </p:spPr>
        <p:txBody>
          <a:bodyPr/>
          <a:lstStyle/>
          <a:p>
            <a:r>
              <a:rPr lang="en-US" dirty="0" smtClean="0"/>
              <a:t>Jacob 1:10                   Mosiah 6:18                  Alma 1:88</a:t>
            </a:r>
          </a:p>
          <a:p>
            <a:r>
              <a:rPr lang="en-US" dirty="0" smtClean="0"/>
              <a:t>Alma 12:30-35, 43-49, 161                              Alma 14:60</a:t>
            </a:r>
          </a:p>
          <a:p>
            <a:r>
              <a:rPr lang="en-US" dirty="0" smtClean="0"/>
              <a:t> Alma 15:24                 </a:t>
            </a:r>
            <a:r>
              <a:rPr lang="en-US" dirty="0" err="1" smtClean="0"/>
              <a:t>Helaman</a:t>
            </a:r>
            <a:r>
              <a:rPr lang="en-US" dirty="0" smtClean="0"/>
              <a:t> 5:111            4</a:t>
            </a:r>
            <a:r>
              <a:rPr lang="en-US" baseline="30000" dirty="0" smtClean="0"/>
              <a:t>th</a:t>
            </a:r>
            <a:r>
              <a:rPr lang="en-US" dirty="0" smtClean="0"/>
              <a:t> Nephi 1:33-35</a:t>
            </a:r>
            <a:endParaRPr lang="en-US" dirty="0"/>
          </a:p>
          <a:p>
            <a:r>
              <a:rPr lang="en-US" dirty="0" err="1" smtClean="0"/>
              <a:t>Jaradities</a:t>
            </a:r>
            <a:r>
              <a:rPr lang="en-US" dirty="0" smtClean="0"/>
              <a:t> crossing the waters</a:t>
            </a:r>
          </a:p>
          <a:p>
            <a:r>
              <a:rPr lang="en-US" dirty="0" smtClean="0"/>
              <a:t>Nephi bound on the </a:t>
            </a:r>
            <a:r>
              <a:rPr lang="en-US" dirty="0" smtClean="0"/>
              <a:t>ship-People disobeyed, </a:t>
            </a:r>
            <a:r>
              <a:rPr lang="en-US" dirty="0" err="1" smtClean="0"/>
              <a:t>Liahona</a:t>
            </a:r>
            <a:r>
              <a:rPr lang="en-US" dirty="0" smtClean="0"/>
              <a:t> didn’t work</a:t>
            </a:r>
            <a:endParaRPr lang="en-US" dirty="0" smtClean="0"/>
          </a:p>
          <a:p>
            <a:r>
              <a:rPr lang="en-US" dirty="0" smtClean="0"/>
              <a:t>David facing Goliath</a:t>
            </a:r>
          </a:p>
          <a:p>
            <a:r>
              <a:rPr lang="en-US" dirty="0" smtClean="0"/>
              <a:t>Daniel in the Lions den</a:t>
            </a:r>
          </a:p>
          <a:p>
            <a:r>
              <a:rPr lang="en-US" dirty="0" smtClean="0"/>
              <a:t>Sampson-Obedient, protected; Disobeyed, hedge lowered</a:t>
            </a:r>
          </a:p>
          <a:p>
            <a:endParaRPr lang="en-US" dirty="0" smtClean="0"/>
          </a:p>
          <a:p>
            <a:endParaRPr lang="en-US" dirty="0"/>
          </a:p>
        </p:txBody>
      </p:sp>
    </p:spTree>
    <p:extLst>
      <p:ext uri="{BB962C8B-B14F-4D97-AF65-F5344CB8AC3E}">
        <p14:creationId xmlns:p14="http://schemas.microsoft.com/office/powerpoint/2010/main" val="1610293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Spiritual Protection</a:t>
            </a:r>
            <a:endParaRPr lang="en-US" b="1" dirty="0"/>
          </a:p>
        </p:txBody>
      </p:sp>
      <p:sp>
        <p:nvSpPr>
          <p:cNvPr id="3" name="Content Placeholder 2"/>
          <p:cNvSpPr>
            <a:spLocks noGrp="1"/>
          </p:cNvSpPr>
          <p:nvPr>
            <p:ph idx="1"/>
          </p:nvPr>
        </p:nvSpPr>
        <p:spPr>
          <a:xfrm>
            <a:off x="838200" y="1571224"/>
            <a:ext cx="10515600" cy="5125790"/>
          </a:xfrm>
        </p:spPr>
        <p:txBody>
          <a:bodyPr>
            <a:normAutofit/>
          </a:bodyPr>
          <a:lstStyle/>
          <a:p>
            <a:pPr>
              <a:buFont typeface="Wingdings" panose="05000000000000000000" pitchFamily="2" charset="2"/>
              <a:buChar char="§"/>
            </a:pPr>
            <a:r>
              <a:rPr lang="en-US" sz="3600" b="1" dirty="0" smtClean="0"/>
              <a:t>Pray</a:t>
            </a:r>
          </a:p>
          <a:p>
            <a:pPr marL="0" indent="0">
              <a:buNone/>
            </a:pPr>
            <a:endParaRPr lang="en-US" dirty="0" smtClean="0"/>
          </a:p>
          <a:p>
            <a:pPr marL="0" indent="0">
              <a:buNone/>
            </a:pPr>
            <a:r>
              <a:rPr lang="en-US" b="1" u="sng" dirty="0" smtClean="0"/>
              <a:t>1 Thessalonians 5:17-18</a:t>
            </a:r>
            <a:endParaRPr lang="en-US" dirty="0"/>
          </a:p>
          <a:p>
            <a:pPr lvl="1"/>
            <a:r>
              <a:rPr lang="en-US" b="1" dirty="0" smtClean="0">
                <a:solidFill>
                  <a:sysClr val="windowText" lastClr="000000"/>
                </a:solidFill>
              </a:rPr>
              <a:t>17</a:t>
            </a:r>
            <a:r>
              <a:rPr lang="en-US" dirty="0" smtClean="0"/>
              <a:t> </a:t>
            </a:r>
            <a:r>
              <a:rPr lang="en-US" b="1" dirty="0" smtClean="0"/>
              <a:t>Pray </a:t>
            </a:r>
            <a:r>
              <a:rPr lang="en-US" b="1" dirty="0"/>
              <a:t>without ceasing</a:t>
            </a:r>
            <a:r>
              <a:rPr lang="en-US" dirty="0"/>
              <a:t>.</a:t>
            </a:r>
          </a:p>
          <a:p>
            <a:pPr lvl="1"/>
            <a:r>
              <a:rPr lang="en-US" b="1" dirty="0" smtClean="0"/>
              <a:t>18</a:t>
            </a:r>
            <a:r>
              <a:rPr lang="en-US" dirty="0" smtClean="0"/>
              <a:t> </a:t>
            </a:r>
            <a:r>
              <a:rPr lang="en-US" dirty="0"/>
              <a:t>In everything give thanks; for this is the will of God in Christ Jesus concerning you.</a:t>
            </a:r>
          </a:p>
          <a:p>
            <a:pPr marL="0" indent="0">
              <a:buNone/>
            </a:pPr>
            <a:r>
              <a:rPr lang="en-US" b="1" u="sng" dirty="0" smtClean="0"/>
              <a:t>Mosiah 11:149</a:t>
            </a:r>
            <a:endParaRPr lang="en-US" dirty="0" smtClean="0"/>
          </a:p>
          <a:p>
            <a:pPr lvl="1"/>
            <a:r>
              <a:rPr lang="en-US" dirty="0" smtClean="0"/>
              <a:t>And </a:t>
            </a:r>
            <a:r>
              <a:rPr lang="en-US" dirty="0"/>
              <a:t>they did admonish their brethren; and they were also admonished, every one, by the word of God, according to his sins, or to the sins which he had committed; being commanded of God to </a:t>
            </a:r>
            <a:r>
              <a:rPr lang="en-US" b="1" dirty="0"/>
              <a:t>pray without ceasing</a:t>
            </a:r>
            <a:r>
              <a:rPr lang="en-US" dirty="0"/>
              <a:t>, and to give thanks in all things.</a:t>
            </a:r>
          </a:p>
          <a:p>
            <a:endParaRPr lang="en-US" dirty="0"/>
          </a:p>
          <a:p>
            <a:pPr marL="0" indent="0">
              <a:buNone/>
            </a:pPr>
            <a:endParaRPr lang="en-US" dirty="0"/>
          </a:p>
        </p:txBody>
      </p:sp>
    </p:spTree>
    <p:extLst>
      <p:ext uri="{BB962C8B-B14F-4D97-AF65-F5344CB8AC3E}">
        <p14:creationId xmlns:p14="http://schemas.microsoft.com/office/powerpoint/2010/main" val="3402164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305"/>
            <a:ext cx="10515600" cy="1030309"/>
          </a:xfrm>
        </p:spPr>
        <p:txBody>
          <a:bodyPr/>
          <a:lstStyle/>
          <a:p>
            <a:pPr algn="ctr"/>
            <a:r>
              <a:rPr lang="en-US" b="1" dirty="0"/>
              <a:t>Spiritual Protection</a:t>
            </a:r>
            <a:endParaRPr lang="en-US" dirty="0"/>
          </a:p>
        </p:txBody>
      </p:sp>
      <p:sp>
        <p:nvSpPr>
          <p:cNvPr id="3" name="Content Placeholder 2"/>
          <p:cNvSpPr>
            <a:spLocks noGrp="1"/>
          </p:cNvSpPr>
          <p:nvPr>
            <p:ph idx="1"/>
          </p:nvPr>
        </p:nvSpPr>
        <p:spPr>
          <a:xfrm>
            <a:off x="838200" y="1030310"/>
            <a:ext cx="10515600" cy="5602309"/>
          </a:xfrm>
        </p:spPr>
        <p:txBody>
          <a:bodyPr>
            <a:normAutofit fontScale="92500" lnSpcReduction="10000"/>
          </a:bodyPr>
          <a:lstStyle/>
          <a:p>
            <a:pPr>
              <a:buFont typeface="Wingdings" panose="05000000000000000000" pitchFamily="2" charset="2"/>
              <a:buChar char="§"/>
            </a:pPr>
            <a:r>
              <a:rPr lang="en-US" sz="3600" b="1" dirty="0" smtClean="0"/>
              <a:t>Fast</a:t>
            </a:r>
          </a:p>
          <a:p>
            <a:pPr marL="0" indent="0">
              <a:buNone/>
            </a:pPr>
            <a:endParaRPr lang="en-US" sz="3600" b="1" dirty="0" smtClean="0"/>
          </a:p>
          <a:p>
            <a:pPr marL="0" indent="0">
              <a:buNone/>
            </a:pPr>
            <a:r>
              <a:rPr lang="en-US" sz="3000" b="1" u="sng" dirty="0" smtClean="0"/>
              <a:t>Isaiah 58:6</a:t>
            </a:r>
          </a:p>
          <a:p>
            <a:pPr lvl="1"/>
            <a:r>
              <a:rPr lang="en-US" dirty="0" smtClean="0"/>
              <a:t>Is </a:t>
            </a:r>
            <a:r>
              <a:rPr lang="en-US" dirty="0"/>
              <a:t>not this the </a:t>
            </a:r>
            <a:r>
              <a:rPr lang="en-US" b="1" dirty="0"/>
              <a:t>fast</a:t>
            </a:r>
            <a:r>
              <a:rPr lang="en-US" dirty="0"/>
              <a:t> that I have chosen? to loose the bands of wickedness, to undo the heavy burdens, and to let the oppressed go free, and that ye break every yoke?</a:t>
            </a:r>
          </a:p>
          <a:p>
            <a:pPr marL="0" indent="0">
              <a:buNone/>
            </a:pPr>
            <a:r>
              <a:rPr lang="en-US" sz="3000" b="1" u="sng" dirty="0"/>
              <a:t>Alma 4:6</a:t>
            </a:r>
            <a:r>
              <a:rPr lang="en-US" sz="3000" u="sng" dirty="0"/>
              <a:t> </a:t>
            </a:r>
            <a:endParaRPr lang="en-US" sz="3000" u="sng" dirty="0"/>
          </a:p>
          <a:p>
            <a:pPr lvl="1"/>
            <a:r>
              <a:rPr lang="en-US" dirty="0" smtClean="0"/>
              <a:t>Nevertheless </a:t>
            </a:r>
            <a:r>
              <a:rPr lang="en-US" dirty="0"/>
              <a:t>the children of God were commanded that they should gather themselves together oft, and join in </a:t>
            </a:r>
            <a:r>
              <a:rPr lang="en-US" b="1" dirty="0"/>
              <a:t>fasting</a:t>
            </a:r>
            <a:r>
              <a:rPr lang="en-US" dirty="0"/>
              <a:t> and mighty prayer, in behalf of the welfare of the souls of those who knew not God</a:t>
            </a:r>
          </a:p>
          <a:p>
            <a:pPr marL="0" indent="0">
              <a:buNone/>
            </a:pPr>
            <a:r>
              <a:rPr lang="en-US" sz="3000" b="1" u="sng" dirty="0"/>
              <a:t>Alma 12:4-5</a:t>
            </a:r>
            <a:endParaRPr lang="en-US" sz="3000" u="sng" dirty="0"/>
          </a:p>
          <a:p>
            <a:pPr lvl="1"/>
            <a:r>
              <a:rPr lang="en-US" b="1" dirty="0"/>
              <a:t>4</a:t>
            </a:r>
            <a:r>
              <a:rPr lang="en-US" dirty="0"/>
              <a:t> For they were men of a sound understanding, and they had searched the scriptures diligently, that they might know the word of God.</a:t>
            </a:r>
            <a:br>
              <a:rPr lang="en-US" dirty="0"/>
            </a:br>
            <a:r>
              <a:rPr lang="en-US" b="1" dirty="0"/>
              <a:t>5</a:t>
            </a:r>
            <a:r>
              <a:rPr lang="en-US" dirty="0"/>
              <a:t> But this is not all: they had given themselves to much prayer, and </a:t>
            </a:r>
            <a:r>
              <a:rPr lang="en-US" b="1" dirty="0"/>
              <a:t>fasting</a:t>
            </a:r>
            <a:r>
              <a:rPr lang="en-US" dirty="0"/>
              <a:t>, therefore they had the spirit of prophecy, and the spirit of revelation, and when they taught, they taught with power and authority, even as with the power and authority of God.</a:t>
            </a:r>
          </a:p>
          <a:p>
            <a:pPr marL="0" indent="0">
              <a:buNone/>
            </a:pPr>
            <a:endParaRPr lang="en-US" b="1" dirty="0"/>
          </a:p>
          <a:p>
            <a:endParaRPr lang="en-US" dirty="0"/>
          </a:p>
        </p:txBody>
      </p:sp>
    </p:spTree>
    <p:extLst>
      <p:ext uri="{BB962C8B-B14F-4D97-AF65-F5344CB8AC3E}">
        <p14:creationId xmlns:p14="http://schemas.microsoft.com/office/powerpoint/2010/main" val="3985298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761</Words>
  <Application>Microsoft Office PowerPoint</Application>
  <PresentationFormat>Widescreen</PresentationFormat>
  <Paragraphs>93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Aharoni</vt:lpstr>
      <vt:lpstr>Arial</vt:lpstr>
      <vt:lpstr>Calibri</vt:lpstr>
      <vt:lpstr>Calibri Light</vt:lpstr>
      <vt:lpstr>Wingdings</vt:lpstr>
      <vt:lpstr>Office Theme</vt:lpstr>
      <vt:lpstr>God’s Protection</vt:lpstr>
      <vt:lpstr>PowerPoint Presentation</vt:lpstr>
      <vt:lpstr>What does it take to Protect?</vt:lpstr>
      <vt:lpstr>Goal=Spiritual being/our Temples Ball=Satan/Bad things in our lives</vt:lpstr>
      <vt:lpstr>PowerPoint Presentation</vt:lpstr>
      <vt:lpstr>PowerPoint Presentation</vt:lpstr>
      <vt:lpstr>Physical Protection</vt:lpstr>
      <vt:lpstr>Spiritual Protection</vt:lpstr>
      <vt:lpstr>Spiritual Protection</vt:lpstr>
      <vt:lpstr>Spiritual Protection</vt:lpstr>
      <vt:lpstr>Spiritual Protection</vt:lpstr>
      <vt:lpstr>Spiritual Protection</vt:lpstr>
      <vt:lpstr>EVERYDAY God protects us.   We need to give Him thanks every time, even in the small unknown ways.</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Protection</dc:title>
  <dc:creator>Brenda Telljohann</dc:creator>
  <cp:lastModifiedBy>Brenda Telljohann</cp:lastModifiedBy>
  <cp:revision>35</cp:revision>
  <dcterms:created xsi:type="dcterms:W3CDTF">2019-09-09T23:29:39Z</dcterms:created>
  <dcterms:modified xsi:type="dcterms:W3CDTF">2019-10-03T01:54:30Z</dcterms:modified>
</cp:coreProperties>
</file>